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notesMasterIdLst>
    <p:notesMasterId r:id="rId9"/>
  </p:notesMasterIdLst>
  <p:handoutMasterIdLst>
    <p:handoutMasterId r:id="rId10"/>
  </p:handoutMasterIdLst>
  <p:sldIdLst>
    <p:sldId id="318" r:id="rId2"/>
    <p:sldId id="322" r:id="rId3"/>
    <p:sldId id="319" r:id="rId4"/>
    <p:sldId id="320" r:id="rId5"/>
    <p:sldId id="321" r:id="rId6"/>
    <p:sldId id="323" r:id="rId7"/>
    <p:sldId id="324" r:id="rId8"/>
  </p:sldIdLst>
  <p:sldSz cx="18288000" cy="10260013"/>
  <p:notesSz cx="6850063" cy="9982200"/>
  <p:defaultTextStyle>
    <a:defPPr>
      <a:defRPr lang="ru-RU"/>
    </a:defPPr>
    <a:lvl1pPr marL="0" algn="l" defTabSz="1826945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1pPr>
    <a:lvl2pPr marL="913473" algn="l" defTabSz="1826945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2pPr>
    <a:lvl3pPr marL="1826945" algn="l" defTabSz="1826945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3pPr>
    <a:lvl4pPr marL="2740418" algn="l" defTabSz="1826945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4pPr>
    <a:lvl5pPr marL="3653892" algn="l" defTabSz="1826945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5pPr>
    <a:lvl6pPr marL="4567365" algn="l" defTabSz="1826945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6pPr>
    <a:lvl7pPr marL="5480836" algn="l" defTabSz="1826945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7pPr>
    <a:lvl8pPr marL="6394310" algn="l" defTabSz="1826945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8pPr>
    <a:lvl9pPr marL="7307783" algn="l" defTabSz="1826945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5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  <a:srgbClr val="72954A"/>
    <a:srgbClr val="FFFFFF"/>
    <a:srgbClr val="DF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658" y="53"/>
      </p:cViewPr>
      <p:guideLst>
        <p:guide orient="horz" pos="3232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952" y="-102"/>
      </p:cViewPr>
      <p:guideLst>
        <p:guide orient="horz" pos="3145"/>
        <p:guide pos="2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68362" cy="499110"/>
          </a:xfrm>
          <a:prstGeom prst="rect">
            <a:avLst/>
          </a:prstGeom>
        </p:spPr>
        <p:txBody>
          <a:bodyPr vert="horz" lIns="96119" tIns="48058" rIns="96119" bIns="48058" rtlCol="0"/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0119" y="1"/>
            <a:ext cx="2968362" cy="499110"/>
          </a:xfrm>
          <a:prstGeom prst="rect">
            <a:avLst/>
          </a:prstGeom>
        </p:spPr>
        <p:txBody>
          <a:bodyPr vert="horz" lIns="96119" tIns="48058" rIns="96119" bIns="48058" rtlCol="0"/>
          <a:lstStyle>
            <a:lvl1pPr algn="r">
              <a:defRPr sz="1400"/>
            </a:lvl1pPr>
          </a:lstStyle>
          <a:p>
            <a:fld id="{E8E9C441-6850-4A18-B8A4-BEEE3A84B7A8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81360"/>
            <a:ext cx="2968362" cy="499110"/>
          </a:xfrm>
          <a:prstGeom prst="rect">
            <a:avLst/>
          </a:prstGeom>
        </p:spPr>
        <p:txBody>
          <a:bodyPr vert="horz" lIns="96119" tIns="48058" rIns="96119" bIns="48058" rtlCol="0" anchor="b"/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0119" y="9481360"/>
            <a:ext cx="2968362" cy="499110"/>
          </a:xfrm>
          <a:prstGeom prst="rect">
            <a:avLst/>
          </a:prstGeom>
        </p:spPr>
        <p:txBody>
          <a:bodyPr vert="horz" lIns="96119" tIns="48058" rIns="96119" bIns="48058" rtlCol="0" anchor="b"/>
          <a:lstStyle>
            <a:lvl1pPr algn="r">
              <a:defRPr sz="1400"/>
            </a:lvl1pPr>
          </a:lstStyle>
          <a:p>
            <a:fld id="{CB3F91B7-46AA-4282-AA88-F276E6A7B8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558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9300"/>
            <a:ext cx="6672263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9" tIns="45695" rIns="91389" bIns="45695" rtlCol="0" anchor="ctr"/>
          <a:lstStyle/>
          <a:p>
            <a:endParaRPr lang="ru-RU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85800" y="4741863"/>
            <a:ext cx="5480050" cy="4491036"/>
          </a:xfrm>
          <a:prstGeom prst="rect">
            <a:avLst/>
          </a:prstGeom>
        </p:spPr>
        <p:txBody>
          <a:bodyPr vert="horz" lIns="91389" tIns="45695" rIns="91389" bIns="4569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06749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6945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1pPr>
    <a:lvl2pPr marL="913473" algn="l" defTabSz="1826945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2pPr>
    <a:lvl3pPr marL="1826945" algn="l" defTabSz="1826945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3pPr>
    <a:lvl4pPr marL="2740418" algn="l" defTabSz="1826945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4pPr>
    <a:lvl5pPr marL="3653892" algn="l" defTabSz="1826945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5pPr>
    <a:lvl6pPr marL="4567365" algn="l" defTabSz="1826945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6pPr>
    <a:lvl7pPr marL="5480836" algn="l" defTabSz="1826945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7pPr>
    <a:lvl8pPr marL="6394310" algn="l" defTabSz="1826945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8pPr>
    <a:lvl9pPr marL="7307783" algn="l" defTabSz="1826945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9300"/>
            <a:ext cx="6672263" cy="37433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668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12666"/>
            <a:ext cx="18288000" cy="1027268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0601" y="3597339"/>
            <a:ext cx="11650404" cy="2462975"/>
          </a:xfrm>
        </p:spPr>
        <p:txBody>
          <a:bodyPr anchor="b">
            <a:noAutofit/>
          </a:bodyPr>
          <a:lstStyle>
            <a:lvl1pPr algn="r">
              <a:defRPr sz="8079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0601" y="6060310"/>
            <a:ext cx="11650404" cy="16410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68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52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36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20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04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88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72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14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3" y="912001"/>
            <a:ext cx="12895002" cy="5092006"/>
          </a:xfrm>
        </p:spPr>
        <p:txBody>
          <a:bodyPr anchor="ctr">
            <a:normAutofit/>
          </a:bodyPr>
          <a:lstStyle>
            <a:lvl1pPr algn="l">
              <a:defRPr sz="658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688009"/>
            <a:ext cx="12895002" cy="2350261"/>
          </a:xfrm>
        </p:spPr>
        <p:txBody>
          <a:bodyPr anchor="ctr">
            <a:normAutofit/>
          </a:bodyPr>
          <a:lstStyle>
            <a:lvl1pPr marL="0" indent="0" algn="l">
              <a:buNone/>
              <a:defRPr sz="269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4017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2pPr>
            <a:lvl3pPr marL="1368034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3pPr>
            <a:lvl4pPr marL="2052051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4pPr>
            <a:lvl5pPr marL="2736068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5pPr>
            <a:lvl6pPr marL="3420085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6pPr>
            <a:lvl7pPr marL="4104102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7pPr>
            <a:lvl8pPr marL="4788118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8pPr>
            <a:lvl9pPr marL="5472135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58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01" y="912001"/>
            <a:ext cx="12141201" cy="4522006"/>
          </a:xfrm>
        </p:spPr>
        <p:txBody>
          <a:bodyPr anchor="ctr">
            <a:normAutofit/>
          </a:bodyPr>
          <a:lstStyle>
            <a:lvl1pPr algn="l">
              <a:defRPr sz="658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049209" y="5434007"/>
            <a:ext cx="10836786" cy="570001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39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4017" indent="0">
              <a:buFontTx/>
              <a:buNone/>
              <a:defRPr/>
            </a:lvl2pPr>
            <a:lvl3pPr marL="1368034" indent="0">
              <a:buFontTx/>
              <a:buNone/>
              <a:defRPr/>
            </a:lvl3pPr>
            <a:lvl4pPr marL="2052051" indent="0">
              <a:buFontTx/>
              <a:buNone/>
              <a:defRPr/>
            </a:lvl4pPr>
            <a:lvl5pPr marL="2736068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688009"/>
            <a:ext cx="12895002" cy="2350261"/>
          </a:xfrm>
        </p:spPr>
        <p:txBody>
          <a:bodyPr anchor="ctr">
            <a:normAutofit/>
          </a:bodyPr>
          <a:lstStyle>
            <a:lvl1pPr marL="0" indent="0" algn="l">
              <a:buNone/>
              <a:defRPr sz="269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4017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2pPr>
            <a:lvl3pPr marL="1368034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3pPr>
            <a:lvl4pPr marL="2052051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4pPr>
            <a:lvl5pPr marL="2736068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5pPr>
            <a:lvl6pPr marL="3420085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6pPr>
            <a:lvl7pPr marL="4104102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7pPr>
            <a:lvl8pPr marL="4788118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8pPr>
            <a:lvl9pPr marL="5472135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812805" y="1182457"/>
            <a:ext cx="914400" cy="874863"/>
          </a:xfrm>
          <a:prstGeom prst="rect">
            <a:avLst/>
          </a:prstGeom>
        </p:spPr>
        <p:txBody>
          <a:bodyPr vert="horz" lIns="136800" tIns="68400" rIns="136800" bIns="68400" rtlCol="0" anchor="ctr">
            <a:noAutofit/>
          </a:bodyPr>
          <a:lstStyle/>
          <a:p>
            <a:pPr lvl="0"/>
            <a:r>
              <a:rPr lang="en-US" sz="11969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339517" y="4318475"/>
            <a:ext cx="914400" cy="874863"/>
          </a:xfrm>
          <a:prstGeom prst="rect">
            <a:avLst/>
          </a:prstGeom>
        </p:spPr>
        <p:txBody>
          <a:bodyPr vert="horz" lIns="136800" tIns="68400" rIns="136800" bIns="68400" rtlCol="0" anchor="ctr">
            <a:noAutofit/>
          </a:bodyPr>
          <a:lstStyle/>
          <a:p>
            <a:pPr lvl="0"/>
            <a:r>
              <a:rPr lang="en-US" sz="11969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0382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3" y="2890379"/>
            <a:ext cx="12895002" cy="3882977"/>
          </a:xfrm>
        </p:spPr>
        <p:txBody>
          <a:bodyPr anchor="b">
            <a:normAutofit/>
          </a:bodyPr>
          <a:lstStyle>
            <a:lvl1pPr algn="l">
              <a:defRPr sz="658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773356"/>
            <a:ext cx="12895002" cy="2264914"/>
          </a:xfrm>
        </p:spPr>
        <p:txBody>
          <a:bodyPr anchor="t">
            <a:normAutofit/>
          </a:bodyPr>
          <a:lstStyle>
            <a:lvl1pPr marL="0" indent="0" algn="l">
              <a:buNone/>
              <a:defRPr sz="269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4017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2pPr>
            <a:lvl3pPr marL="1368034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3pPr>
            <a:lvl4pPr marL="2052051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4pPr>
            <a:lvl5pPr marL="2736068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5pPr>
            <a:lvl6pPr marL="3420085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6pPr>
            <a:lvl7pPr marL="4104102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7pPr>
            <a:lvl8pPr marL="4788118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8pPr>
            <a:lvl9pPr marL="5472135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488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01" y="912001"/>
            <a:ext cx="12141201" cy="4522006"/>
          </a:xfrm>
        </p:spPr>
        <p:txBody>
          <a:bodyPr anchor="ctr">
            <a:normAutofit/>
          </a:bodyPr>
          <a:lstStyle>
            <a:lvl1pPr algn="l">
              <a:defRPr sz="658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15999" y="6004008"/>
            <a:ext cx="12895004" cy="7693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59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4017" indent="0">
              <a:buFontTx/>
              <a:buNone/>
              <a:defRPr/>
            </a:lvl2pPr>
            <a:lvl3pPr marL="1368034" indent="0">
              <a:buFontTx/>
              <a:buNone/>
              <a:defRPr/>
            </a:lvl3pPr>
            <a:lvl4pPr marL="2052051" indent="0">
              <a:buFontTx/>
              <a:buNone/>
              <a:defRPr/>
            </a:lvl4pPr>
            <a:lvl5pPr marL="2736068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773356"/>
            <a:ext cx="12895002" cy="2264914"/>
          </a:xfrm>
        </p:spPr>
        <p:txBody>
          <a:bodyPr anchor="t">
            <a:normAutofit/>
          </a:bodyPr>
          <a:lstStyle>
            <a:lvl1pPr marL="0" indent="0" algn="l">
              <a:buNone/>
              <a:defRPr sz="269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4017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2pPr>
            <a:lvl3pPr marL="1368034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3pPr>
            <a:lvl4pPr marL="2052051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4pPr>
            <a:lvl5pPr marL="2736068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5pPr>
            <a:lvl6pPr marL="3420085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6pPr>
            <a:lvl7pPr marL="4104102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7pPr>
            <a:lvl8pPr marL="4788118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8pPr>
            <a:lvl9pPr marL="5472135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812805" y="1182457"/>
            <a:ext cx="914400" cy="874863"/>
          </a:xfrm>
          <a:prstGeom prst="rect">
            <a:avLst/>
          </a:prstGeom>
        </p:spPr>
        <p:txBody>
          <a:bodyPr vert="horz" lIns="136800" tIns="68400" rIns="136800" bIns="68400" rtlCol="0" anchor="ctr">
            <a:noAutofit/>
          </a:bodyPr>
          <a:lstStyle/>
          <a:p>
            <a:pPr lvl="0"/>
            <a:r>
              <a:rPr lang="en-US" sz="11969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339517" y="4318475"/>
            <a:ext cx="914400" cy="874863"/>
          </a:xfrm>
          <a:prstGeom prst="rect">
            <a:avLst/>
          </a:prstGeom>
        </p:spPr>
        <p:txBody>
          <a:bodyPr vert="horz" lIns="136800" tIns="68400" rIns="136800" bIns="68400" rtlCol="0" anchor="ctr">
            <a:noAutofit/>
          </a:bodyPr>
          <a:lstStyle/>
          <a:p>
            <a:pPr lvl="0"/>
            <a:r>
              <a:rPr lang="en-US" sz="11969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6113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912001"/>
            <a:ext cx="12882305" cy="4522006"/>
          </a:xfrm>
        </p:spPr>
        <p:txBody>
          <a:bodyPr anchor="ctr">
            <a:normAutofit/>
          </a:bodyPr>
          <a:lstStyle>
            <a:lvl1pPr algn="l">
              <a:defRPr sz="658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15999" y="6004008"/>
            <a:ext cx="12895004" cy="7693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591">
                <a:solidFill>
                  <a:schemeClr val="accent1"/>
                </a:solidFill>
              </a:defRPr>
            </a:lvl1pPr>
            <a:lvl2pPr marL="684017" indent="0">
              <a:buFontTx/>
              <a:buNone/>
              <a:defRPr/>
            </a:lvl2pPr>
            <a:lvl3pPr marL="1368034" indent="0">
              <a:buFontTx/>
              <a:buNone/>
              <a:defRPr/>
            </a:lvl3pPr>
            <a:lvl4pPr marL="2052051" indent="0">
              <a:buFontTx/>
              <a:buNone/>
              <a:defRPr/>
            </a:lvl4pPr>
            <a:lvl5pPr marL="2736068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773356"/>
            <a:ext cx="12895002" cy="2264914"/>
          </a:xfrm>
        </p:spPr>
        <p:txBody>
          <a:bodyPr anchor="t">
            <a:normAutofit/>
          </a:bodyPr>
          <a:lstStyle>
            <a:lvl1pPr marL="0" indent="0" algn="l">
              <a:buNone/>
              <a:defRPr sz="269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4017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2pPr>
            <a:lvl3pPr marL="1368034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3pPr>
            <a:lvl4pPr marL="2052051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4pPr>
            <a:lvl5pPr marL="2736068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5pPr>
            <a:lvl6pPr marL="3420085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6pPr>
            <a:lvl7pPr marL="4104102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7pPr>
            <a:lvl8pPr marL="4788118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8pPr>
            <a:lvl9pPr marL="5472135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022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151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951510" y="912001"/>
            <a:ext cx="1957115" cy="785651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003" y="912001"/>
            <a:ext cx="10590225" cy="785651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83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44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3" y="4040673"/>
            <a:ext cx="12895002" cy="2732684"/>
          </a:xfrm>
        </p:spPr>
        <p:txBody>
          <a:bodyPr anchor="b"/>
          <a:lstStyle>
            <a:lvl1pPr algn="l">
              <a:defRPr sz="5984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773356"/>
            <a:ext cx="12895002" cy="1287214"/>
          </a:xfrm>
        </p:spPr>
        <p:txBody>
          <a:bodyPr anchor="t"/>
          <a:lstStyle>
            <a:lvl1pPr marL="0" indent="0" algn="l">
              <a:buNone/>
              <a:defRPr sz="299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4017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2pPr>
            <a:lvl3pPr marL="1368034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3pPr>
            <a:lvl4pPr marL="2052051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4pPr>
            <a:lvl5pPr marL="2736068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5pPr>
            <a:lvl6pPr marL="3420085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6pPr>
            <a:lvl7pPr marL="4104102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7pPr>
            <a:lvl8pPr marL="4788118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8pPr>
            <a:lvl9pPr marL="5472135" indent="0">
              <a:buNone/>
              <a:defRPr sz="20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30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2" y="3232381"/>
            <a:ext cx="6276053" cy="58058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4955" y="3232382"/>
            <a:ext cx="6276051" cy="58058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06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3618" y="3232971"/>
            <a:ext cx="6278435" cy="862125"/>
          </a:xfrm>
        </p:spPr>
        <p:txBody>
          <a:bodyPr anchor="b">
            <a:noAutofit/>
          </a:bodyPr>
          <a:lstStyle>
            <a:lvl1pPr marL="0" indent="0">
              <a:buNone/>
              <a:defRPr sz="3591" b="0"/>
            </a:lvl1pPr>
            <a:lvl2pPr marL="684017" indent="0">
              <a:buNone/>
              <a:defRPr sz="2992" b="1"/>
            </a:lvl2pPr>
            <a:lvl3pPr marL="1368034" indent="0">
              <a:buNone/>
              <a:defRPr sz="2693" b="1"/>
            </a:lvl3pPr>
            <a:lvl4pPr marL="2052051" indent="0">
              <a:buNone/>
              <a:defRPr sz="2394" b="1"/>
            </a:lvl4pPr>
            <a:lvl5pPr marL="2736068" indent="0">
              <a:buNone/>
              <a:defRPr sz="2394" b="1"/>
            </a:lvl5pPr>
            <a:lvl6pPr marL="3420085" indent="0">
              <a:buNone/>
              <a:defRPr sz="2394" b="1"/>
            </a:lvl6pPr>
            <a:lvl7pPr marL="4104102" indent="0">
              <a:buNone/>
              <a:defRPr sz="2394" b="1"/>
            </a:lvl7pPr>
            <a:lvl8pPr marL="4788118" indent="0">
              <a:buNone/>
              <a:defRPr sz="2394" b="1"/>
            </a:lvl8pPr>
            <a:lvl9pPr marL="5472135" indent="0">
              <a:buNone/>
              <a:defRPr sz="239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3618" y="4095097"/>
            <a:ext cx="6278435" cy="494317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32575" y="3232971"/>
            <a:ext cx="6278427" cy="862125"/>
          </a:xfrm>
        </p:spPr>
        <p:txBody>
          <a:bodyPr anchor="b">
            <a:noAutofit/>
          </a:bodyPr>
          <a:lstStyle>
            <a:lvl1pPr marL="0" indent="0">
              <a:buNone/>
              <a:defRPr sz="3591" b="0"/>
            </a:lvl1pPr>
            <a:lvl2pPr marL="684017" indent="0">
              <a:buNone/>
              <a:defRPr sz="2992" b="1"/>
            </a:lvl2pPr>
            <a:lvl3pPr marL="1368034" indent="0">
              <a:buNone/>
              <a:defRPr sz="2693" b="1"/>
            </a:lvl3pPr>
            <a:lvl4pPr marL="2052051" indent="0">
              <a:buNone/>
              <a:defRPr sz="2394" b="1"/>
            </a:lvl4pPr>
            <a:lvl5pPr marL="2736068" indent="0">
              <a:buNone/>
              <a:defRPr sz="2394" b="1"/>
            </a:lvl5pPr>
            <a:lvl6pPr marL="3420085" indent="0">
              <a:buNone/>
              <a:defRPr sz="2394" b="1"/>
            </a:lvl6pPr>
            <a:lvl7pPr marL="4104102" indent="0">
              <a:buNone/>
              <a:defRPr sz="2394" b="1"/>
            </a:lvl7pPr>
            <a:lvl8pPr marL="4788118" indent="0">
              <a:buNone/>
              <a:defRPr sz="2394" b="1"/>
            </a:lvl8pPr>
            <a:lvl9pPr marL="5472135" indent="0">
              <a:buNone/>
              <a:defRPr sz="239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32577" y="4095097"/>
            <a:ext cx="6278426" cy="494317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694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912001"/>
            <a:ext cx="12895002" cy="197600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09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5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2242009"/>
            <a:ext cx="5781792" cy="1912668"/>
          </a:xfrm>
        </p:spPr>
        <p:txBody>
          <a:bodyPr anchor="b">
            <a:normAutofit/>
          </a:bodyPr>
          <a:lstStyle>
            <a:lvl1pPr>
              <a:defRPr sz="299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92" y="770361"/>
            <a:ext cx="6770312" cy="826790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1" y="4154676"/>
            <a:ext cx="5781792" cy="3866503"/>
          </a:xfrm>
        </p:spPr>
        <p:txBody>
          <a:bodyPr>
            <a:normAutofit/>
          </a:bodyPr>
          <a:lstStyle>
            <a:lvl1pPr marL="0" indent="0">
              <a:buNone/>
              <a:defRPr sz="2095"/>
            </a:lvl1pPr>
            <a:lvl2pPr marL="683812" indent="0">
              <a:buNone/>
              <a:defRPr sz="2095"/>
            </a:lvl2pPr>
            <a:lvl3pPr marL="1367624" indent="0">
              <a:buNone/>
              <a:defRPr sz="1795"/>
            </a:lvl3pPr>
            <a:lvl4pPr marL="2051436" indent="0">
              <a:buNone/>
              <a:defRPr sz="1496"/>
            </a:lvl4pPr>
            <a:lvl5pPr marL="2735246" indent="0">
              <a:buNone/>
              <a:defRPr sz="1496"/>
            </a:lvl5pPr>
            <a:lvl6pPr marL="3419058" indent="0">
              <a:buNone/>
              <a:defRPr sz="1496"/>
            </a:lvl6pPr>
            <a:lvl7pPr marL="4102870" indent="0">
              <a:buNone/>
              <a:defRPr sz="1496"/>
            </a:lvl7pPr>
            <a:lvl8pPr marL="4786682" indent="0">
              <a:buNone/>
              <a:defRPr sz="1496"/>
            </a:lvl8pPr>
            <a:lvl9pPr marL="5470494" indent="0">
              <a:buNone/>
              <a:defRPr sz="14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631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2" y="7182009"/>
            <a:ext cx="12895001" cy="847877"/>
          </a:xfrm>
        </p:spPr>
        <p:txBody>
          <a:bodyPr anchor="b">
            <a:normAutofit/>
          </a:bodyPr>
          <a:lstStyle>
            <a:lvl1pPr algn="l">
              <a:defRPr sz="3591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16001" y="912001"/>
            <a:ext cx="12895002" cy="5753444"/>
          </a:xfrm>
        </p:spPr>
        <p:txBody>
          <a:bodyPr anchor="t">
            <a:normAutofit/>
          </a:bodyPr>
          <a:lstStyle>
            <a:lvl1pPr marL="0" indent="0" algn="ctr">
              <a:buNone/>
              <a:defRPr sz="2394"/>
            </a:lvl1pPr>
            <a:lvl2pPr marL="684017" indent="0">
              <a:buNone/>
              <a:defRPr sz="2394"/>
            </a:lvl2pPr>
            <a:lvl3pPr marL="1368034" indent="0">
              <a:buNone/>
              <a:defRPr sz="2394"/>
            </a:lvl3pPr>
            <a:lvl4pPr marL="2052051" indent="0">
              <a:buNone/>
              <a:defRPr sz="2394"/>
            </a:lvl4pPr>
            <a:lvl5pPr marL="2736068" indent="0">
              <a:buNone/>
              <a:defRPr sz="2394"/>
            </a:lvl5pPr>
            <a:lvl6pPr marL="3420085" indent="0">
              <a:buNone/>
              <a:defRPr sz="2394"/>
            </a:lvl6pPr>
            <a:lvl7pPr marL="4104102" indent="0">
              <a:buNone/>
              <a:defRPr sz="2394"/>
            </a:lvl7pPr>
            <a:lvl8pPr marL="4788118" indent="0">
              <a:buNone/>
              <a:defRPr sz="2394"/>
            </a:lvl8pPr>
            <a:lvl9pPr marL="5472135" indent="0">
              <a:buNone/>
              <a:defRPr sz="239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8029886"/>
            <a:ext cx="12895001" cy="1008384"/>
          </a:xfrm>
        </p:spPr>
        <p:txBody>
          <a:bodyPr>
            <a:normAutofit/>
          </a:bodyPr>
          <a:lstStyle>
            <a:lvl1pPr marL="0" indent="0">
              <a:buNone/>
              <a:defRPr sz="1795"/>
            </a:lvl1pPr>
            <a:lvl2pPr marL="684017" indent="0">
              <a:buNone/>
              <a:defRPr sz="1795"/>
            </a:lvl2pPr>
            <a:lvl3pPr marL="1368034" indent="0">
              <a:buNone/>
              <a:defRPr sz="1496"/>
            </a:lvl3pPr>
            <a:lvl4pPr marL="2052051" indent="0">
              <a:buNone/>
              <a:defRPr sz="1346"/>
            </a:lvl4pPr>
            <a:lvl5pPr marL="2736068" indent="0">
              <a:buNone/>
              <a:defRPr sz="1346"/>
            </a:lvl5pPr>
            <a:lvl6pPr marL="3420085" indent="0">
              <a:buNone/>
              <a:defRPr sz="1346"/>
            </a:lvl6pPr>
            <a:lvl7pPr marL="4104102" indent="0">
              <a:buNone/>
              <a:defRPr sz="1346"/>
            </a:lvl7pPr>
            <a:lvl8pPr marL="4788118" indent="0">
              <a:buNone/>
              <a:defRPr sz="1346"/>
            </a:lvl8pPr>
            <a:lvl9pPr marL="5472135" indent="0">
              <a:buNone/>
              <a:defRPr sz="134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12666"/>
            <a:ext cx="18288000" cy="1027268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1" y="912001"/>
            <a:ext cx="12895002" cy="197600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1" y="3232382"/>
            <a:ext cx="12895002" cy="5805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07700" y="9038270"/>
            <a:ext cx="1367909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A5DCF-3F09-4B5B-8F9D-1EBE947476CC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6001" y="9038270"/>
            <a:ext cx="9446418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885995" y="9038270"/>
            <a:ext cx="1025009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accent1"/>
                </a:solidFill>
              </a:defRPr>
            </a:lvl1pPr>
          </a:lstStyle>
          <a:p>
            <a:fld id="{934DE4EA-71AC-43F1-BE82-3AD878FAD7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83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967" r:id="rId13"/>
    <p:sldLayoutId id="2147483968" r:id="rId14"/>
    <p:sldLayoutId id="2147483969" r:id="rId15"/>
    <p:sldLayoutId id="2147483970" r:id="rId16"/>
  </p:sldLayoutIdLst>
  <p:txStyles>
    <p:titleStyle>
      <a:lvl1pPr algn="l" defTabSz="684017" rtl="0" eaLnBrk="1" latinLnBrk="0" hangingPunct="1">
        <a:spcBef>
          <a:spcPct val="0"/>
        </a:spcBef>
        <a:buNone/>
        <a:defRPr sz="5386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513013" indent="-513013" algn="l" defTabSz="684017" rtl="0" eaLnBrk="1" latinLnBrk="0" hangingPunct="1">
        <a:spcBef>
          <a:spcPts val="149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69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111527" indent="-427511" algn="l" defTabSz="684017" rtl="0" eaLnBrk="1" latinLnBrk="0" hangingPunct="1">
        <a:spcBef>
          <a:spcPts val="149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39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710042" indent="-342008" algn="l" defTabSz="684017" rtl="0" eaLnBrk="1" latinLnBrk="0" hangingPunct="1">
        <a:spcBef>
          <a:spcPts val="149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394059" indent="-342008" algn="l" defTabSz="684017" rtl="0" eaLnBrk="1" latinLnBrk="0" hangingPunct="1">
        <a:spcBef>
          <a:spcPts val="149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3078076" indent="-342008" algn="l" defTabSz="684017" rtl="0" eaLnBrk="1" latinLnBrk="0" hangingPunct="1">
        <a:spcBef>
          <a:spcPts val="149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762093" indent="-342008" algn="l" defTabSz="684017" rtl="0" eaLnBrk="1" latinLnBrk="0" hangingPunct="1">
        <a:spcBef>
          <a:spcPts val="149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446110" indent="-342008" algn="l" defTabSz="684017" rtl="0" eaLnBrk="1" latinLnBrk="0" hangingPunct="1">
        <a:spcBef>
          <a:spcPts val="149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5130127" indent="-342008" algn="l" defTabSz="684017" rtl="0" eaLnBrk="1" latinLnBrk="0" hangingPunct="1">
        <a:spcBef>
          <a:spcPts val="149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814144" indent="-342008" algn="l" defTabSz="684017" rtl="0" eaLnBrk="1" latinLnBrk="0" hangingPunct="1">
        <a:spcBef>
          <a:spcPts val="149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17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1pPr>
      <a:lvl2pPr marL="684017" algn="l" defTabSz="684017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368034" algn="l" defTabSz="684017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3pPr>
      <a:lvl4pPr marL="2052051" algn="l" defTabSz="684017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2736068" algn="l" defTabSz="684017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420085" algn="l" defTabSz="684017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104102" algn="l" defTabSz="684017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4788118" algn="l" defTabSz="684017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472135" algn="l" defTabSz="684017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ласточка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65" y="-68680"/>
            <a:ext cx="3155606" cy="2901362"/>
          </a:xfrm>
          <a:prstGeom prst="rect">
            <a:avLst/>
          </a:prstGeom>
        </p:spPr>
      </p:pic>
      <p:sp>
        <p:nvSpPr>
          <p:cNvPr id="6" name="Заголовок 11"/>
          <p:cNvSpPr txBox="1">
            <a:spLocks/>
          </p:cNvSpPr>
          <p:nvPr/>
        </p:nvSpPr>
        <p:spPr>
          <a:xfrm>
            <a:off x="-29863" y="1282289"/>
            <a:ext cx="18240022" cy="7612824"/>
          </a:xfrm>
          <a:prstGeom prst="rect">
            <a:avLst/>
          </a:prstGeom>
          <a:noFill/>
        </p:spPr>
        <p:txBody>
          <a:bodyPr vert="horz" lIns="182388" tIns="91194" rIns="182388" bIns="91194" rtlCol="0" anchor="ctr">
            <a:noAutofit/>
          </a:bodyPr>
          <a:lstStyle>
            <a:lvl1pPr algn="ctr" defTabSz="91434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5000"/>
              </a:lnSpc>
            </a:pPr>
            <a:r>
              <a:rPr lang="ru-RU" sz="8777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ГРАФИК</a:t>
            </a:r>
            <a:r>
              <a:rPr lang="ru-RU" sz="6383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ru-RU" sz="6383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6383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7181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регионального этапа</a:t>
            </a:r>
            <a:r>
              <a:rPr lang="ru-RU" sz="6383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6383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6383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Всероссийской олимпиады школьников</a:t>
            </a:r>
            <a:br>
              <a:rPr lang="ru-RU" sz="6383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4788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 2024-2025 учебном году</a:t>
            </a:r>
            <a:r>
              <a:rPr lang="ru-RU" sz="6383" b="1" dirty="0"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6383" b="1" dirty="0"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endParaRPr lang="ru-RU" sz="6383" b="1" dirty="0"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200" y="7650286"/>
            <a:ext cx="2161237" cy="224128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3125" y="7865400"/>
            <a:ext cx="5529057" cy="241896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1357" y="182694"/>
            <a:ext cx="2322764" cy="232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70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3" y="125457"/>
            <a:ext cx="5458251" cy="252258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232" y="1774107"/>
            <a:ext cx="17738302" cy="1345242"/>
          </a:xfrm>
        </p:spPr>
        <p:txBody>
          <a:bodyPr>
            <a:normAutofit/>
          </a:bodyPr>
          <a:lstStyle/>
          <a:p>
            <a:pPr algn="ctr"/>
            <a:r>
              <a:rPr lang="ru-RU" sz="7181" b="1" dirty="0">
                <a:solidFill>
                  <a:srgbClr val="C00000"/>
                </a:solidFill>
                <a:latin typeface="Candara" panose="020E0502030303020204" pitchFamily="34" charset="0"/>
              </a:rPr>
              <a:t>ВНИМАНИЕ!!!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8152" y="2864607"/>
            <a:ext cx="12717534" cy="4490680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4788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 </a:t>
            </a:r>
            <a:r>
              <a:rPr lang="ru-RU" sz="5585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11 января </a:t>
            </a:r>
            <a:r>
              <a:rPr lang="ru-RU" sz="4788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 </a:t>
            </a:r>
            <a:r>
              <a:rPr lang="ru-RU" sz="5585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28 февраля </a:t>
            </a:r>
            <a:r>
              <a:rPr lang="ru-RU" sz="4788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2025 года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4788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 Самарской области пройдет </a:t>
            </a:r>
            <a:r>
              <a:rPr lang="ru-RU" sz="5585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РЕГИОНАЛЬНЫЙ  ЭТАП </a:t>
            </a:r>
            <a:endParaRPr lang="ru-RU" sz="4788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4788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Всероссийской олимпиады школьников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6995" y="3"/>
            <a:ext cx="4297015" cy="2648037"/>
          </a:xfrm>
          <a:prstGeom prst="hexagon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571854"/>
            <a:ext cx="4603473" cy="2688159"/>
          </a:xfrm>
          <a:prstGeom prst="hexagon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2252" y="6566389"/>
            <a:ext cx="3288153" cy="3331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81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3029" y="-1"/>
            <a:ext cx="18297040" cy="10260013"/>
          </a:xfrm>
          <a:prstGeom prst="rect">
            <a:avLst/>
          </a:prstGeom>
          <a:gradFill flip="none" rotWithShape="1">
            <a:gsLst>
              <a:gs pos="59000">
                <a:schemeClr val="accent1">
                  <a:tint val="65000"/>
                  <a:lumMod val="110000"/>
                </a:schemeClr>
              </a:gs>
              <a:gs pos="92000">
                <a:schemeClr val="accent1">
                  <a:tint val="90000"/>
                </a:schemeClr>
              </a:gs>
            </a:gsLst>
            <a:lin ang="81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7175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927030"/>
              </p:ext>
            </p:extLst>
          </p:nvPr>
        </p:nvGraphicFramePr>
        <p:xfrm>
          <a:off x="2680282" y="1826328"/>
          <a:ext cx="12927436" cy="7899224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6279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5356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3000" b="1" kern="1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Дата</a:t>
                      </a:r>
                      <a:r>
                        <a:rPr lang="ru-RU" sz="3000" b="1" kern="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3000" b="1" kern="1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проведения</a:t>
                      </a:r>
                      <a:endParaRPr lang="ru-RU" sz="3000" b="1" kern="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3000" b="1" kern="1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Предмет</a:t>
                      </a:r>
                      <a:endParaRPr lang="ru-RU" sz="3000" b="1" kern="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13, 14 января 2025 года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Испанский</a:t>
                      </a:r>
                      <a:r>
                        <a:rPr lang="en-US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800" b="1" kern="1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язык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15 января 2025 года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Астрономия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16, 17 января 2025 года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Обществознание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18, 20 января 2025 года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Информатика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21, 22 января 2025 года </a:t>
                      </a:r>
                      <a:endParaRPr lang="ru-RU" sz="2800" b="1" i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Химия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23 января 2025 года</a:t>
                      </a:r>
                      <a:endParaRPr lang="ru-RU" sz="2800" b="1" i="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Русский язык</a:t>
                      </a:r>
                      <a:endParaRPr lang="ru-RU" sz="2800" b="1" i="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Рисунок 4" descr="ласточка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8842" y="-83494"/>
            <a:ext cx="2487790" cy="228735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4572" y="67255"/>
            <a:ext cx="1974806" cy="197480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4040" y="67615"/>
            <a:ext cx="3767702" cy="164837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23920" y="669251"/>
            <a:ext cx="9767396" cy="951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585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Региональный этап</a:t>
            </a:r>
          </a:p>
        </p:txBody>
      </p:sp>
    </p:spTree>
    <p:extLst>
      <p:ext uri="{BB962C8B-B14F-4D97-AF65-F5344CB8AC3E}">
        <p14:creationId xmlns:p14="http://schemas.microsoft.com/office/powerpoint/2010/main" val="294443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3029" y="-1"/>
            <a:ext cx="18297040" cy="10260013"/>
          </a:xfrm>
          <a:prstGeom prst="rect">
            <a:avLst/>
          </a:prstGeom>
          <a:gradFill flip="none" rotWithShape="1">
            <a:gsLst>
              <a:gs pos="59000">
                <a:schemeClr val="accent1">
                  <a:tint val="65000"/>
                  <a:lumMod val="110000"/>
                </a:schemeClr>
              </a:gs>
              <a:gs pos="92000">
                <a:schemeClr val="accent1">
                  <a:tint val="90000"/>
                </a:schemeClr>
              </a:gs>
            </a:gsLst>
            <a:lin ang="81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7175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128727"/>
              </p:ext>
            </p:extLst>
          </p:nvPr>
        </p:nvGraphicFramePr>
        <p:xfrm>
          <a:off x="2680282" y="1826328"/>
          <a:ext cx="12927436" cy="7905556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6279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5356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3000" b="1" kern="1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Дата</a:t>
                      </a:r>
                      <a:r>
                        <a:rPr lang="ru-RU" sz="3000" b="1" kern="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3000" b="1" kern="1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проведения</a:t>
                      </a:r>
                      <a:endParaRPr lang="ru-RU" sz="3000" b="1" kern="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3000" b="1" kern="1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Предмет</a:t>
                      </a:r>
                      <a:endParaRPr lang="ru-RU" sz="3000" b="1" kern="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24, 25 января 2025 года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Немецкий</a:t>
                      </a:r>
                      <a:r>
                        <a:rPr lang="en-US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800" b="1" kern="1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язык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27, 28 января 2025 года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Физика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9121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29, 30 января 2025 года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Итальянский язык, </a:t>
                      </a:r>
                    </a:p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Китайский язык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9121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31 января, 1 февраля</a:t>
                      </a:r>
                    </a:p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2025 года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Математика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3, 5 февраля</a:t>
                      </a:r>
                      <a:r>
                        <a:rPr lang="ru-RU" sz="2800" b="1" kern="1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2025 года </a:t>
                      </a:r>
                      <a:endParaRPr lang="ru-RU" sz="2800" b="1" i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Биология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4 февраля 2025 года</a:t>
                      </a:r>
                      <a:endParaRPr lang="ru-RU" sz="2800" b="1" i="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Право</a:t>
                      </a:r>
                      <a:endParaRPr lang="ru-RU" sz="2800" b="1" i="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Рисунок 4" descr="ласточка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8842" y="-83494"/>
            <a:ext cx="2487790" cy="228735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4572" y="67255"/>
            <a:ext cx="1974806" cy="197480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4040" y="67615"/>
            <a:ext cx="3767702" cy="164837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23920" y="669251"/>
            <a:ext cx="9767396" cy="951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585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Региональный этап</a:t>
            </a:r>
          </a:p>
        </p:txBody>
      </p:sp>
    </p:spTree>
    <p:extLst>
      <p:ext uri="{BB962C8B-B14F-4D97-AF65-F5344CB8AC3E}">
        <p14:creationId xmlns:p14="http://schemas.microsoft.com/office/powerpoint/2010/main" val="117442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3029" y="-1"/>
            <a:ext cx="18297040" cy="10260013"/>
          </a:xfrm>
          <a:prstGeom prst="rect">
            <a:avLst/>
          </a:prstGeom>
          <a:gradFill flip="none" rotWithShape="1">
            <a:gsLst>
              <a:gs pos="59000">
                <a:schemeClr val="accent1">
                  <a:tint val="65000"/>
                  <a:lumMod val="110000"/>
                </a:schemeClr>
              </a:gs>
              <a:gs pos="92000">
                <a:schemeClr val="accent1">
                  <a:tint val="90000"/>
                </a:schemeClr>
              </a:gs>
            </a:gsLst>
            <a:lin ang="81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7175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626781"/>
              </p:ext>
            </p:extLst>
          </p:nvPr>
        </p:nvGraphicFramePr>
        <p:xfrm>
          <a:off x="2680282" y="1826328"/>
          <a:ext cx="12927436" cy="7899224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6279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5356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3000" b="1" kern="1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Дата</a:t>
                      </a:r>
                      <a:r>
                        <a:rPr lang="ru-RU" sz="3000" b="1" kern="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3000" b="1" kern="1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проведения</a:t>
                      </a:r>
                      <a:endParaRPr lang="ru-RU" sz="3000" b="1" kern="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3000" b="1" kern="1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Предмет</a:t>
                      </a:r>
                      <a:endParaRPr lang="ru-RU" sz="3000" b="1" kern="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6, 7 февраля 2025 года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История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8, 10 февраля 2025 года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Французский язык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11 февраля 2025 года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География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14, 15 февраля 2025</a:t>
                      </a:r>
                      <a:r>
                        <a:rPr lang="ru-RU" sz="2800" b="1" kern="1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года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Физическая культура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17 февраля 2025 года </a:t>
                      </a:r>
                      <a:endParaRPr lang="ru-RU" sz="2800" b="1" i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Литература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18, 19 февраля 2025 года</a:t>
                      </a:r>
                      <a:endParaRPr lang="ru-RU" sz="2800" b="1" i="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Труд</a:t>
                      </a:r>
                      <a:r>
                        <a:rPr lang="ru-RU" sz="2800" b="1" i="0" kern="1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(технология)</a:t>
                      </a:r>
                      <a:endParaRPr lang="ru-RU" sz="2800" b="1" i="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Рисунок 4" descr="ласточка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8842" y="-83494"/>
            <a:ext cx="2487790" cy="228735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4572" y="67255"/>
            <a:ext cx="1974806" cy="197480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4040" y="67615"/>
            <a:ext cx="3767702" cy="164837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23920" y="669251"/>
            <a:ext cx="9767396" cy="951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585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Региональный этап</a:t>
            </a:r>
          </a:p>
        </p:txBody>
      </p:sp>
    </p:spTree>
    <p:extLst>
      <p:ext uri="{BB962C8B-B14F-4D97-AF65-F5344CB8AC3E}">
        <p14:creationId xmlns:p14="http://schemas.microsoft.com/office/powerpoint/2010/main" val="52099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3029" y="-1"/>
            <a:ext cx="18297040" cy="10260013"/>
          </a:xfrm>
          <a:prstGeom prst="rect">
            <a:avLst/>
          </a:prstGeom>
          <a:gradFill flip="none" rotWithShape="1">
            <a:gsLst>
              <a:gs pos="59000">
                <a:schemeClr val="accent1">
                  <a:tint val="65000"/>
                  <a:lumMod val="110000"/>
                </a:schemeClr>
              </a:gs>
              <a:gs pos="92000">
                <a:schemeClr val="accent1">
                  <a:tint val="90000"/>
                </a:schemeClr>
              </a:gs>
            </a:gsLst>
            <a:lin ang="81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7175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820692"/>
              </p:ext>
            </p:extLst>
          </p:nvPr>
        </p:nvGraphicFramePr>
        <p:xfrm>
          <a:off x="2680282" y="1826328"/>
          <a:ext cx="12927436" cy="560126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6279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5356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3000" b="1" kern="1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Дата</a:t>
                      </a:r>
                      <a:r>
                        <a:rPr lang="ru-RU" sz="3000" b="1" kern="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3000" b="1" kern="1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проведения</a:t>
                      </a:r>
                      <a:endParaRPr lang="ru-RU" sz="3000" b="1" kern="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3000" b="1" kern="1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Предмет</a:t>
                      </a:r>
                      <a:endParaRPr lang="ru-RU" sz="3000" b="1" kern="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20, 21 февраля 2025 года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Экология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24, 25 февраля 2025 года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Английский</a:t>
                      </a:r>
                      <a:r>
                        <a:rPr lang="ru-RU" sz="2800" b="1" kern="1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язык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26, 27 февраля 2025 года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ОБЗР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8978"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28 февраля 2025</a:t>
                      </a:r>
                      <a:r>
                        <a:rPr lang="ru-RU" sz="2800" b="1" kern="1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года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tc>
                  <a:txBody>
                    <a:bodyPr/>
                    <a:lstStyle/>
                    <a:p>
                      <a:pPr marL="201930" marR="269875" indent="-6350" algn="ctr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Экономика</a:t>
                      </a:r>
                      <a:endParaRPr lang="ru-RU" sz="28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5845" marR="6584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Рисунок 4" descr="ласточка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8842" y="-83494"/>
            <a:ext cx="2487790" cy="228735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4572" y="67255"/>
            <a:ext cx="1974806" cy="197480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4040" y="67615"/>
            <a:ext cx="3767702" cy="164837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23920" y="669251"/>
            <a:ext cx="9767396" cy="951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585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Региональный этап</a:t>
            </a:r>
          </a:p>
        </p:txBody>
      </p:sp>
    </p:spTree>
    <p:extLst>
      <p:ext uri="{BB962C8B-B14F-4D97-AF65-F5344CB8AC3E}">
        <p14:creationId xmlns:p14="http://schemas.microsoft.com/office/powerpoint/2010/main" val="4039670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41994" y="1826328"/>
            <a:ext cx="17738302" cy="1345242"/>
          </a:xfrm>
        </p:spPr>
        <p:txBody>
          <a:bodyPr>
            <a:normAutofit/>
          </a:bodyPr>
          <a:lstStyle/>
          <a:p>
            <a:pPr algn="ctr"/>
            <a:r>
              <a:rPr lang="ru-RU" sz="6383" b="1" dirty="0">
                <a:solidFill>
                  <a:srgbClr val="C00000"/>
                </a:solidFill>
                <a:latin typeface="Candara" panose="020E0502030303020204" pitchFamily="34" charset="0"/>
              </a:rPr>
              <a:t>ВАЖНАЯ ИНФОРМАЦИЯ: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3900" y="3080898"/>
            <a:ext cx="14311635" cy="449068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4788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Всем участникам регионального этапа </a:t>
            </a:r>
            <a:r>
              <a:rPr lang="ru-RU" sz="4788" b="1" dirty="0" err="1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ВсОШ</a:t>
            </a:r>
            <a:r>
              <a:rPr lang="ru-RU" sz="4788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необходимо </a:t>
            </a:r>
            <a:r>
              <a:rPr lang="ru-RU" sz="4788" b="1" dirty="0" smtClean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сдать </a:t>
            </a:r>
            <a:r>
              <a:rPr lang="ru-RU" sz="4788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классным руководителям </a:t>
            </a:r>
            <a:r>
              <a:rPr lang="ru-RU" sz="4788" b="1" u="sng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согласия</a:t>
            </a:r>
            <a:r>
              <a:rPr lang="ru-RU" sz="4788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на обработку персональных данных и </a:t>
            </a:r>
            <a:r>
              <a:rPr lang="ru-RU" sz="4788" b="1" u="sng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фото</a:t>
            </a:r>
            <a:r>
              <a:rPr lang="ru-RU" sz="4788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в электронном виде (цветное, 3х4, официально-деловой стиль) 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0442" y="7710175"/>
            <a:ext cx="2154573" cy="223437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434" y="0"/>
            <a:ext cx="2757449" cy="254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6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3339</TotalTime>
  <Words>227</Words>
  <Application>Microsoft Office PowerPoint</Application>
  <PresentationFormat>Произвольный</PresentationFormat>
  <Paragraphs>65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Candara</vt:lpstr>
      <vt:lpstr>Segoe UI</vt:lpstr>
      <vt:lpstr>Trebuchet MS</vt:lpstr>
      <vt:lpstr>Wingdings 3</vt:lpstr>
      <vt:lpstr>Грань</vt:lpstr>
      <vt:lpstr>Презентация PowerPoint</vt:lpstr>
      <vt:lpstr>ВНИМАНИЕ!!!</vt:lpstr>
      <vt:lpstr>Презентация PowerPoint</vt:lpstr>
      <vt:lpstr>Презентация PowerPoint</vt:lpstr>
      <vt:lpstr>Презентация PowerPoint</vt:lpstr>
      <vt:lpstr>Презентация PowerPoint</vt:lpstr>
      <vt:lpstr>ВАЖНАЯ ИНФОРМАЦИЯ: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Король</dc:creator>
  <cp:lastModifiedBy>Ирина Заряева</cp:lastModifiedBy>
  <cp:revision>509</cp:revision>
  <cp:lastPrinted>2021-09-06T13:05:08Z</cp:lastPrinted>
  <dcterms:created xsi:type="dcterms:W3CDTF">2021-09-04T12:43:08Z</dcterms:created>
  <dcterms:modified xsi:type="dcterms:W3CDTF">2025-01-12T15:25:25Z</dcterms:modified>
</cp:coreProperties>
</file>